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354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03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66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7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34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624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6CCD91B-86B3-4194-AA76-EF076CCD23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8BA8D7F-8B45-4709-B56B-760B0D2638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94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693683"/>
            <a:ext cx="3793678" cy="4046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/>
              <a:t>Menerapkan</a:t>
            </a:r>
            <a:r>
              <a:rPr lang="en-US" sz="3200" b="1" dirty="0"/>
              <a:t> </a:t>
            </a:r>
            <a:r>
              <a:rPr lang="en-US" sz="3200" b="1" dirty="0" err="1"/>
              <a:t>Berbagai</a:t>
            </a:r>
            <a:r>
              <a:rPr lang="en-US" sz="3200" b="1" dirty="0"/>
              <a:t> 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Struktur</a:t>
            </a:r>
            <a:r>
              <a:rPr lang="en-US" sz="3200" b="1" dirty="0" smtClean="0"/>
              <a:t> </a:t>
            </a:r>
            <a:r>
              <a:rPr lang="en-US" sz="3200" b="1" dirty="0" err="1"/>
              <a:t>Kontrol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Aplikasi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muka</a:t>
            </a:r>
            <a:r>
              <a:rPr lang="en-US" sz="3200" b="1" dirty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/>
              <a:t>User Interface) 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PEMOGRAMAN DASAR (TKJ X)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40425"/>
            <a:ext cx="3793678" cy="1037760"/>
          </a:xfrm>
        </p:spPr>
        <p:txBody>
          <a:bodyPr/>
          <a:lstStyle/>
          <a:p>
            <a:r>
              <a:rPr lang="en-US" dirty="0" err="1" smtClean="0"/>
              <a:t>Djanan</a:t>
            </a:r>
            <a:r>
              <a:rPr lang="en-US" dirty="0" smtClean="0"/>
              <a:t> </a:t>
            </a:r>
            <a:r>
              <a:rPr lang="en-US" dirty="0" err="1" smtClean="0"/>
              <a:t>Mursito</a:t>
            </a:r>
            <a:r>
              <a:rPr lang="en-US" dirty="0" smtClean="0"/>
              <a:t> Latif </a:t>
            </a:r>
            <a:r>
              <a:rPr lang="en-US" dirty="0" err="1" smtClean="0"/>
              <a:t>S.Pd</a:t>
            </a:r>
            <a:endParaRPr lang="en-US" dirty="0" smtClean="0"/>
          </a:p>
          <a:p>
            <a:r>
              <a:rPr lang="en-US" dirty="0" smtClean="0"/>
              <a:t>SMK PGRI 2 WONOGIRI</a:t>
            </a:r>
          </a:p>
        </p:txBody>
      </p:sp>
    </p:spTree>
    <p:extLst>
      <p:ext uri="{BB962C8B-B14F-4D97-AF65-F5344CB8AC3E}">
        <p14:creationId xmlns:p14="http://schemas.microsoft.com/office/powerpoint/2010/main" val="100606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Antarmuka</a:t>
            </a:r>
            <a:r>
              <a:rPr lang="en-US" b="1" dirty="0"/>
              <a:t> </a:t>
            </a:r>
            <a:r>
              <a:rPr lang="en-US" b="1" dirty="0" err="1"/>
              <a:t>Pengguna</a:t>
            </a:r>
            <a:r>
              <a:rPr lang="en-US" b="1" dirty="0"/>
              <a:t> (User Interface)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Antarmuka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(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Inggris</a:t>
            </a:r>
            <a:r>
              <a:rPr lang="en-US" sz="2800" dirty="0"/>
              <a:t>: user interface)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tampilan</a:t>
            </a:r>
            <a:r>
              <a:rPr lang="en-US" sz="2800" dirty="0"/>
              <a:t> </a:t>
            </a:r>
            <a:r>
              <a:rPr lang="en-US" sz="2800" dirty="0" err="1"/>
              <a:t>grafis</a:t>
            </a:r>
            <a:r>
              <a:rPr lang="en-US" sz="2800" dirty="0"/>
              <a:t> yang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(user). </a:t>
            </a:r>
            <a:r>
              <a:rPr lang="en-US" sz="2800" dirty="0" err="1"/>
              <a:t>Antarmuka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menghubungkan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komputer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204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User interface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program </a:t>
            </a:r>
            <a:r>
              <a:rPr lang="en-US" sz="2400" dirty="0" err="1"/>
              <a:t>dan</a:t>
            </a:r>
            <a:r>
              <a:rPr lang="en-US" sz="2400" dirty="0"/>
              <a:t> user </a:t>
            </a:r>
            <a:r>
              <a:rPr lang="en-US" sz="2400" dirty="0" err="1"/>
              <a:t>berkomunikasi</a:t>
            </a:r>
            <a:r>
              <a:rPr lang="en-US" sz="2400" dirty="0"/>
              <a:t>. </a:t>
            </a:r>
            <a:r>
              <a:rPr lang="en-US" sz="2400" dirty="0" err="1"/>
              <a:t>Istilah</a:t>
            </a:r>
            <a:r>
              <a:rPr lang="en-US" sz="2400" dirty="0"/>
              <a:t> user interface </a:t>
            </a:r>
            <a:r>
              <a:rPr lang="en-US" sz="2400" dirty="0" err="1"/>
              <a:t>atau</a:t>
            </a:r>
            <a:r>
              <a:rPr lang="en-US" sz="2400" dirty="0"/>
              <a:t> interface 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penggati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HCI (Human Computer Interaction). HCI (Human Computer Interface)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computer,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hardware. </a:t>
            </a:r>
            <a:r>
              <a:rPr lang="en-US" sz="2400" dirty="0" err="1"/>
              <a:t>Semuanya</a:t>
            </a:r>
            <a:r>
              <a:rPr lang="en-US" sz="2400" dirty="0"/>
              <a:t> yang </a:t>
            </a:r>
            <a:r>
              <a:rPr lang="en-US" sz="2400" dirty="0" err="1"/>
              <a:t>terlhat</a:t>
            </a:r>
            <a:r>
              <a:rPr lang="en-US" sz="2400" dirty="0"/>
              <a:t> </a:t>
            </a:r>
            <a:r>
              <a:rPr lang="en-US" sz="2400" dirty="0" err="1"/>
              <a:t>dilayar</a:t>
            </a:r>
            <a:r>
              <a:rPr lang="en-US" sz="2400" dirty="0"/>
              <a:t>,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dokumentasi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dimanipulasi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keyboard (</a:t>
            </a:r>
            <a:r>
              <a:rPr lang="en-US" sz="2400" dirty="0" err="1"/>
              <a:t>atau</a:t>
            </a:r>
            <a:r>
              <a:rPr lang="en-US" sz="2400" dirty="0"/>
              <a:t> mouse) </a:t>
            </a:r>
            <a:r>
              <a:rPr lang="en-US" sz="2400" dirty="0" err="1"/>
              <a:t>merupaka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user interface.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86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Interface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penterjemah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computer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user interface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inter-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total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bekomputer</a:t>
            </a:r>
            <a:r>
              <a:rPr lang="en-US" dirty="0"/>
              <a:t>. Use interface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software bias </a:t>
            </a:r>
            <a:r>
              <a:rPr lang="en-US" dirty="0" err="1"/>
              <a:t>berbentuk</a:t>
            </a:r>
            <a:r>
              <a:rPr lang="en-US" dirty="0"/>
              <a:t> Graphical User Interface (GUI) </a:t>
            </a:r>
            <a:r>
              <a:rPr lang="en-US" dirty="0" err="1"/>
              <a:t>atau</a:t>
            </a:r>
            <a:r>
              <a:rPr lang="en-US" dirty="0"/>
              <a:t> Command Line </a:t>
            </a:r>
            <a:r>
              <a:rPr lang="en-US" dirty="0" err="1"/>
              <a:t>Interfae</a:t>
            </a:r>
            <a:r>
              <a:rPr lang="en-US" dirty="0"/>
              <a:t> (CLI),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hardware bias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Aplle</a:t>
            </a:r>
            <a:r>
              <a:rPr lang="en-US" dirty="0"/>
              <a:t> Desktop Bus (ADB), USB, </a:t>
            </a:r>
            <a:r>
              <a:rPr lang="en-US" dirty="0" err="1"/>
              <a:t>dan</a:t>
            </a:r>
            <a:r>
              <a:rPr lang="en-US" dirty="0"/>
              <a:t> fire wire.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Antarmuka</a:t>
            </a:r>
            <a:r>
              <a:rPr lang="en-US" b="1" dirty="0"/>
              <a:t> </a:t>
            </a:r>
            <a:r>
              <a:rPr lang="en-US" b="1" dirty="0" err="1"/>
              <a:t>Pengguna</a:t>
            </a:r>
            <a:r>
              <a:rPr lang="en-US" b="1" dirty="0"/>
              <a:t> (User Interface)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operator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komputer, </a:t>
            </a:r>
            <a:r>
              <a:rPr lang="en-US" dirty="0" err="1"/>
              <a:t>alat-alat</a:t>
            </a:r>
            <a:r>
              <a:rPr lang="en-US" dirty="0"/>
              <a:t>, </a:t>
            </a:r>
            <a:r>
              <a:rPr lang="en-US" dirty="0" err="1"/>
              <a:t>kontrol</a:t>
            </a:r>
            <a:r>
              <a:rPr lang="en-US" dirty="0"/>
              <a:t> operator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proses.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8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118565"/>
          </a:xfrm>
        </p:spPr>
        <p:txBody>
          <a:bodyPr>
            <a:noAutofit/>
          </a:bodyPr>
          <a:lstStyle/>
          <a:p>
            <a:r>
              <a:rPr lang="en-US" sz="3200" b="1" dirty="0" err="1"/>
              <a:t>Tujuan</a:t>
            </a:r>
            <a:r>
              <a:rPr lang="en-US" sz="3200" b="1" dirty="0"/>
              <a:t> </a:t>
            </a:r>
            <a:r>
              <a:rPr lang="en-US" sz="3200" b="1" dirty="0" err="1"/>
              <a:t>Perancangan</a:t>
            </a:r>
            <a:r>
              <a:rPr lang="en-US" sz="3200" b="1" dirty="0"/>
              <a:t> </a:t>
            </a:r>
            <a:r>
              <a:rPr lang="en-US" sz="3200" b="1" dirty="0" err="1"/>
              <a:t>Antarmuka</a:t>
            </a:r>
            <a:r>
              <a:rPr lang="en-US" sz="3200" b="1" dirty="0"/>
              <a:t> </a:t>
            </a:r>
            <a:r>
              <a:rPr lang="en-US" sz="3200" b="1" dirty="0" err="1"/>
              <a:t>Pengguna</a:t>
            </a:r>
            <a:r>
              <a:rPr lang="en-US" sz="3200" b="1" dirty="0"/>
              <a:t> (User Interface)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interface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 </a:t>
            </a:r>
            <a:r>
              <a:rPr lang="en-US" dirty="0" err="1"/>
              <a:t>lunak</a:t>
            </a:r>
            <a:r>
              <a:rPr lang="en-US" dirty="0"/>
              <a:t>.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kebutuhan</a:t>
            </a:r>
            <a:r>
              <a:rPr lang="en-US" dirty="0"/>
              <a:t>. 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. 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interface,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 </a:t>
            </a:r>
            <a:r>
              <a:rPr lang="en-US" dirty="0" err="1"/>
              <a:t>dari</a:t>
            </a:r>
            <a:r>
              <a:rPr lang="en-US" dirty="0"/>
              <a:t> user </a:t>
            </a:r>
            <a:r>
              <a:rPr lang="en-US" dirty="0" err="1"/>
              <a:t>interfacenya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user </a:t>
            </a:r>
            <a:r>
              <a:rPr lang="en-US" dirty="0" err="1"/>
              <a:t>interfacenya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 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software.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interface yang </a:t>
            </a:r>
            <a:r>
              <a:rPr lang="en-US" dirty="0" err="1"/>
              <a:t>buruk</a:t>
            </a:r>
            <a:r>
              <a:rPr lang="en-US" dirty="0"/>
              <a:t> </a:t>
            </a:r>
            <a:r>
              <a:rPr lang="en-US" dirty="0" err="1"/>
              <a:t>sebabkan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fatal. 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interface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software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/>
              <a:t>GUI</a:t>
            </a:r>
            <a:r>
              <a:rPr lang="en-US" dirty="0"/>
              <a:t> (</a:t>
            </a:r>
            <a:r>
              <a:rPr lang="en-US" b="1" i="1" dirty="0"/>
              <a:t>Graphical User Interface</a:t>
            </a:r>
            <a:r>
              <a:rPr lang="en-US" dirty="0"/>
              <a:t>). GUI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  <a:p>
            <a:r>
              <a:rPr lang="en-US" dirty="0" err="1"/>
              <a:t>Gampang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yang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komputer </a:t>
            </a:r>
            <a:r>
              <a:rPr lang="en-US" dirty="0" err="1"/>
              <a:t>cukup</a:t>
            </a:r>
            <a:r>
              <a:rPr lang="en-US" dirty="0"/>
              <a:t> minim.</a:t>
            </a:r>
          </a:p>
          <a:p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yang lain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 </a:t>
            </a:r>
            <a:r>
              <a:rPr lang="en-US" dirty="0" err="1"/>
              <a:t>dimungkinkan</a:t>
            </a:r>
            <a:r>
              <a:rPr lang="en-US" dirty="0"/>
              <a:t>.</a:t>
            </a:r>
          </a:p>
          <a:p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 </a:t>
            </a:r>
            <a:r>
              <a:rPr lang="en-US" dirty="0" err="1"/>
              <a:t>tugas</a:t>
            </a:r>
            <a:r>
              <a:rPr lang="en-US" dirty="0"/>
              <a:t>/</a:t>
            </a:r>
            <a:r>
              <a:rPr lang="en-US" dirty="0" err="1"/>
              <a:t>keperluan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1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2320"/>
              </p:ext>
            </p:extLst>
          </p:nvPr>
        </p:nvGraphicFramePr>
        <p:xfrm>
          <a:off x="3216165" y="1497723"/>
          <a:ext cx="8308427" cy="5234155"/>
        </p:xfrm>
        <a:graphic>
          <a:graphicData uri="http://schemas.openxmlformats.org/drawingml/2006/table">
            <a:tbl>
              <a:tblPr/>
              <a:tblGrid>
                <a:gridCol w="2349063"/>
                <a:gridCol w="5959364"/>
              </a:tblGrid>
              <a:tr h="410522"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</a:rPr>
                        <a:t>Karakteristik</a:t>
                      </a:r>
                      <a:endParaRPr lang="en-US" sz="1400" dirty="0">
                        <a:effectLst/>
                      </a:endParaRP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</a:rPr>
                        <a:t>Penjelasan</a:t>
                      </a:r>
                      <a:endParaRPr lang="en-US" sz="1400" dirty="0">
                        <a:effectLst/>
                      </a:endParaRP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305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Window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Beberapa window bisa  tampilkan informasi – informasi berbeda sekaligus pada layar.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305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Icon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Mewakili informasi yang berbeda seperti icon untuk file, icon folder atau icon untuk program tertentu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305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Menu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Menawarkan perintah – perintah yang disusun dalam menu tanpa harus mengetik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8413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Pointing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Alat petunjuk seperti mouse untuk memilih pilihan pada layar.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305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Graphic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</a:rPr>
                        <a:t>Gambar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bisa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dicampur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teks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display yang </a:t>
                      </a:r>
                      <a:r>
                        <a:rPr lang="en-US" sz="1400" dirty="0" err="1">
                          <a:effectLst/>
                        </a:rPr>
                        <a:t>sama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menyajikan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informasi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71593" marR="71593" marT="35797" marB="357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6632174" y="-269304"/>
            <a:ext cx="22008222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353535"/>
                </a:solidFill>
                <a:effectLst/>
                <a:latin typeface="Merriweather"/>
              </a:rPr>
              <a:t>Beberapa karakteristik dari GUI dan penjelasannya dapat dilihat pada Tabel dibawah.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9369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</TotalTime>
  <Words>364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Merriweather</vt:lpstr>
      <vt:lpstr>Feathered</vt:lpstr>
      <vt:lpstr>Menerapkan Berbagai   Struktur Kontrol dalam Aplikasi antar muka  (User Interface)  PEMOGRAMAN DASAR (TKJ X)</vt:lpstr>
      <vt:lpstr>Pengertian Antarmuka Pengguna (User Interface)</vt:lpstr>
      <vt:lpstr>User interface</vt:lpstr>
      <vt:lpstr>Fungsi</vt:lpstr>
      <vt:lpstr>Tujuan dari Antarmuka Pengguna (User Interface) </vt:lpstr>
      <vt:lpstr>Tujuan Perancangan Antarmuka Pengguna (User Interface)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Menerapkan Berbagai   Struktur Kontrol dalam Aplikasi antar muka  (User Interface)  PEMOGRAMAN DASAR (TKJ X)</dc:title>
  <dc:creator>komputer</dc:creator>
  <cp:lastModifiedBy>komputer</cp:lastModifiedBy>
  <cp:revision>1</cp:revision>
  <dcterms:created xsi:type="dcterms:W3CDTF">2021-05-04T03:50:22Z</dcterms:created>
  <dcterms:modified xsi:type="dcterms:W3CDTF">2021-05-04T03:57:55Z</dcterms:modified>
</cp:coreProperties>
</file>